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4"/>
  </p:notesMasterIdLst>
  <p:sldIdLst>
    <p:sldId id="256" r:id="rId3"/>
    <p:sldId id="257" r:id="rId4"/>
    <p:sldId id="258" r:id="rId5"/>
    <p:sldId id="265" r:id="rId6"/>
    <p:sldId id="263" r:id="rId7"/>
    <p:sldId id="264" r:id="rId8"/>
    <p:sldId id="259" r:id="rId9"/>
    <p:sldId id="266" r:id="rId10"/>
    <p:sldId id="275" r:id="rId11"/>
    <p:sldId id="276" r:id="rId12"/>
    <p:sldId id="260" r:id="rId13"/>
    <p:sldId id="269" r:id="rId14"/>
    <p:sldId id="277" r:id="rId15"/>
    <p:sldId id="278" r:id="rId16"/>
    <p:sldId id="261" r:id="rId17"/>
    <p:sldId id="272" r:id="rId18"/>
    <p:sldId id="279" r:id="rId19"/>
    <p:sldId id="280" r:id="rId20"/>
    <p:sldId id="262" r:id="rId21"/>
    <p:sldId id="281" r:id="rId22"/>
    <p:sldId id="282" r:id="rId23"/>
  </p:sldIdLst>
  <p:sldSz cx="10120313" cy="5692775"/>
  <p:notesSz cx="6858000" cy="9144000"/>
  <p:defaultTextStyle>
    <a:defPPr>
      <a:defRPr lang="zh-CN"/>
    </a:defPPr>
    <a:lvl1pPr marL="0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9476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58952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38428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17904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97380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76856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56332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35808" algn="l" defTabSz="7589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5394" autoAdjust="0"/>
  </p:normalViewPr>
  <p:slideViewPr>
    <p:cSldViewPr snapToGrid="0" showGuides="1">
      <p:cViewPr varScale="1">
        <p:scale>
          <a:sx n="75" d="100"/>
          <a:sy n="75" d="100"/>
        </p:scale>
        <p:origin x="-102" y="-1362"/>
      </p:cViewPr>
      <p:guideLst>
        <p:guide orient="horz" pos="626"/>
        <p:guide pos="31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B9ABA-14F0-474D-B9B7-BB98823E72A8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0AFE5-AEBA-416E-81DA-61E3BBC8C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2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79476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58952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38428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17904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97380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76856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56332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35808" algn="l" defTabSz="7589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20313" cy="5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017" y="226657"/>
            <a:ext cx="3329513" cy="964609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762" y="226658"/>
            <a:ext cx="5657536" cy="485862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6017" y="1191267"/>
            <a:ext cx="3329513" cy="3894017"/>
          </a:xfrm>
        </p:spPr>
        <p:txBody>
          <a:bodyPr/>
          <a:lstStyle>
            <a:lvl1pPr marL="0" indent="0">
              <a:buNone/>
              <a:defRPr sz="1200"/>
            </a:lvl1pPr>
            <a:lvl2pPr marL="379476" indent="0">
              <a:buNone/>
              <a:defRPr sz="1000"/>
            </a:lvl2pPr>
            <a:lvl3pPr marL="758952" indent="0">
              <a:buNone/>
              <a:defRPr sz="800"/>
            </a:lvl3pPr>
            <a:lvl4pPr marL="1138428" indent="0">
              <a:buNone/>
              <a:defRPr sz="700"/>
            </a:lvl4pPr>
            <a:lvl5pPr marL="1517904" indent="0">
              <a:buNone/>
              <a:defRPr sz="700"/>
            </a:lvl5pPr>
            <a:lvl6pPr marL="1897380" indent="0">
              <a:buNone/>
              <a:defRPr sz="700"/>
            </a:lvl6pPr>
            <a:lvl7pPr marL="2276856" indent="0">
              <a:buNone/>
              <a:defRPr sz="700"/>
            </a:lvl7pPr>
            <a:lvl8pPr marL="2656332" indent="0">
              <a:buNone/>
              <a:defRPr sz="700"/>
            </a:lvl8pPr>
            <a:lvl9pPr marL="3035808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2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652" y="3984943"/>
            <a:ext cx="6072188" cy="470445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83652" y="508660"/>
            <a:ext cx="6072188" cy="3415665"/>
          </a:xfrm>
        </p:spPr>
        <p:txBody>
          <a:bodyPr/>
          <a:lstStyle>
            <a:lvl1pPr marL="0" indent="0">
              <a:buNone/>
              <a:defRPr sz="2700"/>
            </a:lvl1pPr>
            <a:lvl2pPr marL="379476" indent="0">
              <a:buNone/>
              <a:defRPr sz="2300"/>
            </a:lvl2pPr>
            <a:lvl3pPr marL="758952" indent="0">
              <a:buNone/>
              <a:defRPr sz="2000"/>
            </a:lvl3pPr>
            <a:lvl4pPr marL="1138428" indent="0">
              <a:buNone/>
              <a:defRPr sz="1700"/>
            </a:lvl4pPr>
            <a:lvl5pPr marL="1517904" indent="0">
              <a:buNone/>
              <a:defRPr sz="1700"/>
            </a:lvl5pPr>
            <a:lvl6pPr marL="1897380" indent="0">
              <a:buNone/>
              <a:defRPr sz="1700"/>
            </a:lvl6pPr>
            <a:lvl7pPr marL="2276856" indent="0">
              <a:buNone/>
              <a:defRPr sz="1700"/>
            </a:lvl7pPr>
            <a:lvl8pPr marL="2656332" indent="0">
              <a:buNone/>
              <a:defRPr sz="1700"/>
            </a:lvl8pPr>
            <a:lvl9pPr marL="3035808" indent="0">
              <a:buNone/>
              <a:defRPr sz="1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83652" y="4455388"/>
            <a:ext cx="6072188" cy="668110"/>
          </a:xfrm>
        </p:spPr>
        <p:txBody>
          <a:bodyPr/>
          <a:lstStyle>
            <a:lvl1pPr marL="0" indent="0">
              <a:buNone/>
              <a:defRPr sz="1200"/>
            </a:lvl1pPr>
            <a:lvl2pPr marL="379476" indent="0">
              <a:buNone/>
              <a:defRPr sz="1000"/>
            </a:lvl2pPr>
            <a:lvl3pPr marL="758952" indent="0">
              <a:buNone/>
              <a:defRPr sz="800"/>
            </a:lvl3pPr>
            <a:lvl4pPr marL="1138428" indent="0">
              <a:buNone/>
              <a:defRPr sz="700"/>
            </a:lvl4pPr>
            <a:lvl5pPr marL="1517904" indent="0">
              <a:buNone/>
              <a:defRPr sz="700"/>
            </a:lvl5pPr>
            <a:lvl6pPr marL="1897380" indent="0">
              <a:buNone/>
              <a:defRPr sz="700"/>
            </a:lvl6pPr>
            <a:lvl7pPr marL="2276856" indent="0">
              <a:buNone/>
              <a:defRPr sz="700"/>
            </a:lvl7pPr>
            <a:lvl8pPr marL="2656332" indent="0">
              <a:buNone/>
              <a:defRPr sz="700"/>
            </a:lvl8pPr>
            <a:lvl9pPr marL="3035808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32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62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37227" y="227976"/>
            <a:ext cx="2277070" cy="48573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6016" y="227976"/>
            <a:ext cx="6662539" cy="48573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3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30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9024" y="1768451"/>
            <a:ext cx="8602266" cy="12202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8047" y="3225906"/>
            <a:ext cx="7084219" cy="14548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9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8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8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7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7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7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56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3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9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9435" y="3658136"/>
            <a:ext cx="8602266" cy="1130648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9435" y="2412841"/>
            <a:ext cx="8602266" cy="1245294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7947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5895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38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1790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8973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2768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6563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0358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2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6016" y="1328316"/>
            <a:ext cx="4469805" cy="375696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4492" y="1328316"/>
            <a:ext cx="4469805" cy="375696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6016" y="1274286"/>
            <a:ext cx="4471562" cy="5310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9476" indent="0">
              <a:buNone/>
              <a:defRPr sz="1700" b="1"/>
            </a:lvl2pPr>
            <a:lvl3pPr marL="758952" indent="0">
              <a:buNone/>
              <a:defRPr sz="1500" b="1"/>
            </a:lvl3pPr>
            <a:lvl4pPr marL="1138428" indent="0">
              <a:buNone/>
              <a:defRPr sz="1300" b="1"/>
            </a:lvl4pPr>
            <a:lvl5pPr marL="1517904" indent="0">
              <a:buNone/>
              <a:defRPr sz="1300" b="1"/>
            </a:lvl5pPr>
            <a:lvl6pPr marL="1897380" indent="0">
              <a:buNone/>
              <a:defRPr sz="1300" b="1"/>
            </a:lvl6pPr>
            <a:lvl7pPr marL="2276856" indent="0">
              <a:buNone/>
              <a:defRPr sz="1300" b="1"/>
            </a:lvl7pPr>
            <a:lvl8pPr marL="2656332" indent="0">
              <a:buNone/>
              <a:defRPr sz="1300" b="1"/>
            </a:lvl8pPr>
            <a:lvl9pPr marL="3035808" indent="0">
              <a:buNone/>
              <a:defRPr sz="1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016" y="1805348"/>
            <a:ext cx="4471562" cy="3279935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40980" y="1274286"/>
            <a:ext cx="4473319" cy="5310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9476" indent="0">
              <a:buNone/>
              <a:defRPr sz="1700" b="1"/>
            </a:lvl2pPr>
            <a:lvl3pPr marL="758952" indent="0">
              <a:buNone/>
              <a:defRPr sz="1500" b="1"/>
            </a:lvl3pPr>
            <a:lvl4pPr marL="1138428" indent="0">
              <a:buNone/>
              <a:defRPr sz="1300" b="1"/>
            </a:lvl4pPr>
            <a:lvl5pPr marL="1517904" indent="0">
              <a:buNone/>
              <a:defRPr sz="1300" b="1"/>
            </a:lvl5pPr>
            <a:lvl6pPr marL="1897380" indent="0">
              <a:buNone/>
              <a:defRPr sz="1300" b="1"/>
            </a:lvl6pPr>
            <a:lvl7pPr marL="2276856" indent="0">
              <a:buNone/>
              <a:defRPr sz="1300" b="1"/>
            </a:lvl7pPr>
            <a:lvl8pPr marL="2656332" indent="0">
              <a:buNone/>
              <a:defRPr sz="1300" b="1"/>
            </a:lvl8pPr>
            <a:lvl9pPr marL="3035808" indent="0">
              <a:buNone/>
              <a:defRPr sz="1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0980" y="1805348"/>
            <a:ext cx="4473319" cy="3279935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772" y="303088"/>
            <a:ext cx="8728770" cy="1100340"/>
          </a:xfrm>
          <a:prstGeom prst="rect">
            <a:avLst/>
          </a:prstGeom>
        </p:spPr>
        <p:txBody>
          <a:bodyPr vert="horz" lIns="75895" tIns="37948" rIns="75895" bIns="3794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772" y="1515438"/>
            <a:ext cx="8728770" cy="3612013"/>
          </a:xfrm>
          <a:prstGeom prst="rect">
            <a:avLst/>
          </a:prstGeom>
        </p:spPr>
        <p:txBody>
          <a:bodyPr vert="horz" lIns="75895" tIns="37948" rIns="75895" bIns="3794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5772" y="5276359"/>
            <a:ext cx="2277070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51311-CB17-496F-A2E4-40212DB7FA6F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52354" y="5276359"/>
            <a:ext cx="3415606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47471" y="5276359"/>
            <a:ext cx="2277070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5A2E4-DDAA-48A1-85B5-735217CD0D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7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</p:sldLayoutIdLst>
  <p:txStyles>
    <p:titleStyle>
      <a:lvl1pPr algn="l" defTabSz="758952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738" indent="-189738" algn="l" defTabSz="758952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69214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8690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28166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07642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87118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66594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46070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25546" indent="-189738" algn="l" defTabSz="758952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9476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58952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428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17904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97380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6856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56332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35808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6016" y="227975"/>
            <a:ext cx="9108282" cy="948796"/>
          </a:xfrm>
          <a:prstGeom prst="rect">
            <a:avLst/>
          </a:prstGeom>
        </p:spPr>
        <p:txBody>
          <a:bodyPr vert="horz" lIns="75895" tIns="37948" rIns="75895" bIns="3794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6016" y="1328316"/>
            <a:ext cx="9108282" cy="3756968"/>
          </a:xfrm>
          <a:prstGeom prst="rect">
            <a:avLst/>
          </a:prstGeom>
        </p:spPr>
        <p:txBody>
          <a:bodyPr vert="horz" lIns="75895" tIns="37948" rIns="75895" bIns="3794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6016" y="5276360"/>
            <a:ext cx="2361406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7774" y="5276360"/>
            <a:ext cx="3204766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52891" y="5276360"/>
            <a:ext cx="2361406" cy="303088"/>
          </a:xfrm>
          <a:prstGeom prst="rect">
            <a:avLst/>
          </a:prstGeom>
        </p:spPr>
        <p:txBody>
          <a:bodyPr vert="horz" lIns="75895" tIns="37948" rIns="75895" bIns="37948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6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defTabSz="7589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607" indent="-284607" algn="l" defTabSz="75895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16649" indent="-237173" algn="l" defTabSz="758952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48690" indent="-189738" algn="l" defTabSz="7589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8166" indent="-189738" algn="l" defTabSz="7589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07642" indent="-189738" algn="l" defTabSz="7589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87118" indent="-189738" algn="l" defTabSz="7589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66594" indent="-189738" algn="l" defTabSz="7589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46070" indent="-189738" algn="l" defTabSz="7589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25546" indent="-189738" algn="l" defTabSz="7589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9476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58952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428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17904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97380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6856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56332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35808" algn="l" defTabSz="758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09641"/>
            <a:ext cx="2717492" cy="27831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9114" y="0"/>
            <a:ext cx="2811199" cy="2783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055" y="775436"/>
            <a:ext cx="5594284" cy="41419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36233" y="3586682"/>
            <a:ext cx="1783773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演讲老师</a:t>
            </a:r>
            <a:r>
              <a:rPr lang="zh-CN" altLang="en-US" dirty="0" smtClean="0">
                <a:solidFill>
                  <a:schemeClr val="bg1"/>
                </a:solidFill>
              </a:rPr>
              <a:t>：第一</a:t>
            </a:r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4345" y="1330658"/>
            <a:ext cx="4240945" cy="68980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40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在此添加相关标题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69389" y="3586682"/>
            <a:ext cx="1760673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演讲时间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201X.10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10" y="-74966"/>
            <a:ext cx="485942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2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222" y="1475579"/>
            <a:ext cx="4539955" cy="32148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2556" y="3991971"/>
            <a:ext cx="1175201" cy="383225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我爱游戏</a:t>
            </a:r>
          </a:p>
        </p:txBody>
      </p:sp>
      <p:sp>
        <p:nvSpPr>
          <p:cNvPr id="8" name="椭圆 7"/>
          <p:cNvSpPr/>
          <p:nvPr/>
        </p:nvSpPr>
        <p:spPr>
          <a:xfrm>
            <a:off x="6784358" y="684069"/>
            <a:ext cx="927696" cy="927712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LOL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187296" y="2539493"/>
            <a:ext cx="1536789" cy="1536816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穿越火线</a:t>
            </a:r>
          </a:p>
        </p:txBody>
      </p:sp>
      <p:sp>
        <p:nvSpPr>
          <p:cNvPr id="10" name="椭圆 9"/>
          <p:cNvSpPr/>
          <p:nvPr/>
        </p:nvSpPr>
        <p:spPr>
          <a:xfrm>
            <a:off x="1152590" y="1349398"/>
            <a:ext cx="1040144" cy="1040162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斗地主</a:t>
            </a:r>
          </a:p>
        </p:txBody>
      </p:sp>
      <p:sp>
        <p:nvSpPr>
          <p:cNvPr id="11" name="椭圆 10"/>
          <p:cNvSpPr/>
          <p:nvPr/>
        </p:nvSpPr>
        <p:spPr>
          <a:xfrm>
            <a:off x="1705461" y="3373496"/>
            <a:ext cx="1405598" cy="1405622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消消乐</a:t>
            </a:r>
          </a:p>
        </p:txBody>
      </p:sp>
      <p:cxnSp>
        <p:nvCxnSpPr>
          <p:cNvPr id="13" name="直接连接符 12"/>
          <p:cNvCxnSpPr>
            <a:endCxn id="8" idx="3"/>
          </p:cNvCxnSpPr>
          <p:nvPr/>
        </p:nvCxnSpPr>
        <p:spPr>
          <a:xfrm flipV="1">
            <a:off x="6015965" y="1475921"/>
            <a:ext cx="904251" cy="1110426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9" idx="2"/>
          </p:cNvCxnSpPr>
          <p:nvPr/>
        </p:nvCxnSpPr>
        <p:spPr>
          <a:xfrm>
            <a:off x="5697362" y="3242305"/>
            <a:ext cx="1489934" cy="65596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0" idx="6"/>
          </p:cNvCxnSpPr>
          <p:nvPr/>
        </p:nvCxnSpPr>
        <p:spPr>
          <a:xfrm>
            <a:off x="2192734" y="1869479"/>
            <a:ext cx="1808539" cy="82931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6"/>
          </p:cNvCxnSpPr>
          <p:nvPr/>
        </p:nvCxnSpPr>
        <p:spPr>
          <a:xfrm flipV="1">
            <a:off x="3111059" y="3073631"/>
            <a:ext cx="1499305" cy="1002675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4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107" y="468541"/>
            <a:ext cx="5847291" cy="4291837"/>
          </a:xfrm>
          <a:custGeom>
            <a:avLst/>
            <a:gdLst>
              <a:gd name="connsiteX0" fmla="*/ 1431814 w 7044266"/>
              <a:gd name="connsiteY0" fmla="*/ 1614311 h 5170311"/>
              <a:gd name="connsiteX1" fmla="*/ 1117600 w 7044266"/>
              <a:gd name="connsiteY1" fmla="*/ 1928525 h 5170311"/>
              <a:gd name="connsiteX2" fmla="*/ 1117600 w 7044266"/>
              <a:gd name="connsiteY2" fmla="*/ 3185342 h 5170311"/>
              <a:gd name="connsiteX3" fmla="*/ 1431814 w 7044266"/>
              <a:gd name="connsiteY3" fmla="*/ 3499556 h 5170311"/>
              <a:gd name="connsiteX4" fmla="*/ 6255919 w 7044266"/>
              <a:gd name="connsiteY4" fmla="*/ 3499556 h 5170311"/>
              <a:gd name="connsiteX5" fmla="*/ 6570133 w 7044266"/>
              <a:gd name="connsiteY5" fmla="*/ 3185342 h 5170311"/>
              <a:gd name="connsiteX6" fmla="*/ 6570133 w 7044266"/>
              <a:gd name="connsiteY6" fmla="*/ 1928525 h 5170311"/>
              <a:gd name="connsiteX7" fmla="*/ 6255919 w 7044266"/>
              <a:gd name="connsiteY7" fmla="*/ 1614311 h 5170311"/>
              <a:gd name="connsiteX8" fmla="*/ 0 w 7044266"/>
              <a:gd name="connsiteY8" fmla="*/ 0 h 5170311"/>
              <a:gd name="connsiteX9" fmla="*/ 7044266 w 7044266"/>
              <a:gd name="connsiteY9" fmla="*/ 0 h 5170311"/>
              <a:gd name="connsiteX10" fmla="*/ 7044266 w 7044266"/>
              <a:gd name="connsiteY10" fmla="*/ 5170311 h 5170311"/>
              <a:gd name="connsiteX11" fmla="*/ 0 w 7044266"/>
              <a:gd name="connsiteY11" fmla="*/ 5170311 h 517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4266" h="5170311">
                <a:moveTo>
                  <a:pt x="1431814" y="1614311"/>
                </a:moveTo>
                <a:cubicBezTo>
                  <a:pt x="1258278" y="1614311"/>
                  <a:pt x="1117600" y="1754989"/>
                  <a:pt x="1117600" y="1928525"/>
                </a:cubicBezTo>
                <a:lnTo>
                  <a:pt x="1117600" y="3185342"/>
                </a:lnTo>
                <a:cubicBezTo>
                  <a:pt x="1117600" y="3358878"/>
                  <a:pt x="1258278" y="3499556"/>
                  <a:pt x="1431814" y="3499556"/>
                </a:cubicBezTo>
                <a:lnTo>
                  <a:pt x="6255919" y="3499556"/>
                </a:lnTo>
                <a:cubicBezTo>
                  <a:pt x="6429455" y="3499556"/>
                  <a:pt x="6570133" y="3358878"/>
                  <a:pt x="6570133" y="3185342"/>
                </a:cubicBezTo>
                <a:lnTo>
                  <a:pt x="6570133" y="1928525"/>
                </a:lnTo>
                <a:cubicBezTo>
                  <a:pt x="6570133" y="1754989"/>
                  <a:pt x="6429455" y="1614311"/>
                  <a:pt x="6255919" y="1614311"/>
                </a:cubicBezTo>
                <a:close/>
                <a:moveTo>
                  <a:pt x="0" y="0"/>
                </a:moveTo>
                <a:lnTo>
                  <a:pt x="7044266" y="0"/>
                </a:lnTo>
                <a:lnTo>
                  <a:pt x="7044266" y="5170311"/>
                </a:lnTo>
                <a:lnTo>
                  <a:pt x="0" y="5170311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380" y="1733602"/>
            <a:ext cx="4713442" cy="16211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779" y="849232"/>
            <a:ext cx="994755" cy="994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2895" y="1643701"/>
            <a:ext cx="854523" cy="1839478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9032" y="3654620"/>
            <a:ext cx="3602249" cy="76644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4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2848681" y="3523430"/>
            <a:ext cx="4422952" cy="9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57999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3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4763" y="2104895"/>
            <a:ext cx="4539993" cy="3214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15672" y="4101563"/>
            <a:ext cx="1175201" cy="383225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我爱美术</a:t>
            </a:r>
          </a:p>
        </p:txBody>
      </p:sp>
      <p:sp>
        <p:nvSpPr>
          <p:cNvPr id="8" name="八边形 7"/>
          <p:cNvSpPr/>
          <p:nvPr/>
        </p:nvSpPr>
        <p:spPr>
          <a:xfrm>
            <a:off x="2152051" y="3795182"/>
            <a:ext cx="1143221" cy="1143241"/>
          </a:xfrm>
          <a:prstGeom prst="octagon">
            <a:avLst/>
          </a:prstGeom>
          <a:solidFill>
            <a:srgbClr val="C13A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素描</a:t>
            </a:r>
          </a:p>
        </p:txBody>
      </p:sp>
      <p:sp>
        <p:nvSpPr>
          <p:cNvPr id="9" name="八边形 8"/>
          <p:cNvSpPr/>
          <p:nvPr/>
        </p:nvSpPr>
        <p:spPr>
          <a:xfrm>
            <a:off x="2761145" y="1703147"/>
            <a:ext cx="1143221" cy="1143241"/>
          </a:xfrm>
          <a:prstGeom prst="octagon">
            <a:avLst/>
          </a:prstGeom>
          <a:solidFill>
            <a:srgbClr val="5C9CD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彩绘</a:t>
            </a:r>
          </a:p>
        </p:txBody>
      </p:sp>
      <p:sp>
        <p:nvSpPr>
          <p:cNvPr id="10" name="八边形 9"/>
          <p:cNvSpPr/>
          <p:nvPr/>
        </p:nvSpPr>
        <p:spPr>
          <a:xfrm>
            <a:off x="4910226" y="660356"/>
            <a:ext cx="1143221" cy="1143241"/>
          </a:xfrm>
          <a:prstGeom prst="octagon">
            <a:avLst/>
          </a:prstGeom>
          <a:solidFill>
            <a:srgbClr val="5CCE7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卡通</a:t>
            </a:r>
          </a:p>
        </p:txBody>
      </p:sp>
      <p:sp>
        <p:nvSpPr>
          <p:cNvPr id="11" name="八边形 10"/>
          <p:cNvSpPr/>
          <p:nvPr/>
        </p:nvSpPr>
        <p:spPr>
          <a:xfrm>
            <a:off x="7168555" y="1703147"/>
            <a:ext cx="1143221" cy="1143241"/>
          </a:xfrm>
          <a:prstGeom prst="octagon">
            <a:avLst/>
          </a:prstGeom>
          <a:solidFill>
            <a:srgbClr val="DEAB6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国画</a:t>
            </a:r>
          </a:p>
        </p:txBody>
      </p:sp>
    </p:spTree>
    <p:extLst>
      <p:ext uri="{BB962C8B-B14F-4D97-AF65-F5344CB8AC3E}">
        <p14:creationId xmlns:p14="http://schemas.microsoft.com/office/powerpoint/2010/main" val="12457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57999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3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392" y="2017535"/>
            <a:ext cx="2100426" cy="1953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053" y="3549885"/>
            <a:ext cx="2100426" cy="1953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5198" y="2013298"/>
            <a:ext cx="2100426" cy="1953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7948" y="1564356"/>
            <a:ext cx="1302940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1606" y="1873365"/>
            <a:ext cx="4126176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8148" y="3045403"/>
            <a:ext cx="1302940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71806" y="3354412"/>
            <a:ext cx="4126176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96472" y="1564356"/>
            <a:ext cx="1302940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80130" y="1873365"/>
            <a:ext cx="4126176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30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57999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3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2404" y="277697"/>
            <a:ext cx="3534567" cy="3288024"/>
          </a:xfrm>
          <a:prstGeom prst="rect">
            <a:avLst/>
          </a:prstGeom>
        </p:spPr>
      </p:pic>
      <p:sp>
        <p:nvSpPr>
          <p:cNvPr id="7" name="云形 6"/>
          <p:cNvSpPr/>
          <p:nvPr/>
        </p:nvSpPr>
        <p:spPr>
          <a:xfrm rot="932558">
            <a:off x="1703319" y="1613769"/>
            <a:ext cx="5279013" cy="3535999"/>
          </a:xfrm>
          <a:prstGeom prst="cloud">
            <a:avLst/>
          </a:prstGeom>
          <a:solidFill>
            <a:srgbClr val="79D0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2532" y="2539808"/>
            <a:ext cx="1302940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66190" y="2848817"/>
            <a:ext cx="4126176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86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330" y="571620"/>
            <a:ext cx="5847291" cy="4291837"/>
          </a:xfrm>
          <a:custGeom>
            <a:avLst/>
            <a:gdLst>
              <a:gd name="connsiteX0" fmla="*/ 1431814 w 7044266"/>
              <a:gd name="connsiteY0" fmla="*/ 1614311 h 5170311"/>
              <a:gd name="connsiteX1" fmla="*/ 1117600 w 7044266"/>
              <a:gd name="connsiteY1" fmla="*/ 1928525 h 5170311"/>
              <a:gd name="connsiteX2" fmla="*/ 1117600 w 7044266"/>
              <a:gd name="connsiteY2" fmla="*/ 3185342 h 5170311"/>
              <a:gd name="connsiteX3" fmla="*/ 1431814 w 7044266"/>
              <a:gd name="connsiteY3" fmla="*/ 3499556 h 5170311"/>
              <a:gd name="connsiteX4" fmla="*/ 6255919 w 7044266"/>
              <a:gd name="connsiteY4" fmla="*/ 3499556 h 5170311"/>
              <a:gd name="connsiteX5" fmla="*/ 6570133 w 7044266"/>
              <a:gd name="connsiteY5" fmla="*/ 3185342 h 5170311"/>
              <a:gd name="connsiteX6" fmla="*/ 6570133 w 7044266"/>
              <a:gd name="connsiteY6" fmla="*/ 1928525 h 5170311"/>
              <a:gd name="connsiteX7" fmla="*/ 6255919 w 7044266"/>
              <a:gd name="connsiteY7" fmla="*/ 1614311 h 5170311"/>
              <a:gd name="connsiteX8" fmla="*/ 0 w 7044266"/>
              <a:gd name="connsiteY8" fmla="*/ 0 h 5170311"/>
              <a:gd name="connsiteX9" fmla="*/ 7044266 w 7044266"/>
              <a:gd name="connsiteY9" fmla="*/ 0 h 5170311"/>
              <a:gd name="connsiteX10" fmla="*/ 7044266 w 7044266"/>
              <a:gd name="connsiteY10" fmla="*/ 5170311 h 5170311"/>
              <a:gd name="connsiteX11" fmla="*/ 0 w 7044266"/>
              <a:gd name="connsiteY11" fmla="*/ 5170311 h 517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4266" h="5170311">
                <a:moveTo>
                  <a:pt x="1431814" y="1614311"/>
                </a:moveTo>
                <a:cubicBezTo>
                  <a:pt x="1258278" y="1614311"/>
                  <a:pt x="1117600" y="1754989"/>
                  <a:pt x="1117600" y="1928525"/>
                </a:cubicBezTo>
                <a:lnTo>
                  <a:pt x="1117600" y="3185342"/>
                </a:lnTo>
                <a:cubicBezTo>
                  <a:pt x="1117600" y="3358878"/>
                  <a:pt x="1258278" y="3499556"/>
                  <a:pt x="1431814" y="3499556"/>
                </a:cubicBezTo>
                <a:lnTo>
                  <a:pt x="6255919" y="3499556"/>
                </a:lnTo>
                <a:cubicBezTo>
                  <a:pt x="6429455" y="3499556"/>
                  <a:pt x="6570133" y="3358878"/>
                  <a:pt x="6570133" y="3185342"/>
                </a:cubicBezTo>
                <a:lnTo>
                  <a:pt x="6570133" y="1928525"/>
                </a:lnTo>
                <a:cubicBezTo>
                  <a:pt x="6570133" y="1754989"/>
                  <a:pt x="6429455" y="1614311"/>
                  <a:pt x="6255919" y="1614311"/>
                </a:cubicBezTo>
                <a:close/>
                <a:moveTo>
                  <a:pt x="0" y="0"/>
                </a:moveTo>
                <a:lnTo>
                  <a:pt x="7044266" y="0"/>
                </a:lnTo>
                <a:lnTo>
                  <a:pt x="7044266" y="5170311"/>
                </a:lnTo>
                <a:lnTo>
                  <a:pt x="0" y="5170311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380" y="1733602"/>
            <a:ext cx="4713442" cy="16211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779" y="849232"/>
            <a:ext cx="994755" cy="994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18258" y="1643701"/>
            <a:ext cx="935538" cy="1846352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9032" y="3654620"/>
            <a:ext cx="3602249" cy="76644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4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2848681" y="3523430"/>
            <a:ext cx="4422952" cy="9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0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93109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4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48310">
            <a:off x="3745543" y="1256657"/>
            <a:ext cx="3448656" cy="353629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946964" y="1390683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创新</a:t>
            </a:r>
          </a:p>
        </p:txBody>
      </p:sp>
      <p:sp>
        <p:nvSpPr>
          <p:cNvPr id="8" name="椭圆 7"/>
          <p:cNvSpPr/>
          <p:nvPr/>
        </p:nvSpPr>
        <p:spPr>
          <a:xfrm>
            <a:off x="5296194" y="831803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唱歌</a:t>
            </a:r>
          </a:p>
        </p:txBody>
      </p:sp>
      <p:sp>
        <p:nvSpPr>
          <p:cNvPr id="9" name="椭圆 8"/>
          <p:cNvSpPr/>
          <p:nvPr/>
        </p:nvSpPr>
        <p:spPr>
          <a:xfrm>
            <a:off x="3946963" y="4089190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学习</a:t>
            </a:r>
          </a:p>
        </p:txBody>
      </p:sp>
      <p:sp>
        <p:nvSpPr>
          <p:cNvPr id="10" name="椭圆 9"/>
          <p:cNvSpPr/>
          <p:nvPr/>
        </p:nvSpPr>
        <p:spPr>
          <a:xfrm>
            <a:off x="5296194" y="4629558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动手</a:t>
            </a:r>
          </a:p>
        </p:txBody>
      </p:sp>
      <p:sp>
        <p:nvSpPr>
          <p:cNvPr id="11" name="椭圆 10"/>
          <p:cNvSpPr/>
          <p:nvPr/>
        </p:nvSpPr>
        <p:spPr>
          <a:xfrm>
            <a:off x="6645425" y="4089192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绘图</a:t>
            </a:r>
          </a:p>
        </p:txBody>
      </p:sp>
      <p:sp>
        <p:nvSpPr>
          <p:cNvPr id="12" name="椭圆 11"/>
          <p:cNvSpPr/>
          <p:nvPr/>
        </p:nvSpPr>
        <p:spPr>
          <a:xfrm>
            <a:off x="7204295" y="2719336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表演</a:t>
            </a:r>
          </a:p>
        </p:txBody>
      </p:sp>
      <p:sp>
        <p:nvSpPr>
          <p:cNvPr id="13" name="椭圆 12"/>
          <p:cNvSpPr/>
          <p:nvPr/>
        </p:nvSpPr>
        <p:spPr>
          <a:xfrm>
            <a:off x="6645426" y="1390683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游戏</a:t>
            </a:r>
          </a:p>
        </p:txBody>
      </p:sp>
      <p:sp>
        <p:nvSpPr>
          <p:cNvPr id="14" name="椭圆 13"/>
          <p:cNvSpPr/>
          <p:nvPr/>
        </p:nvSpPr>
        <p:spPr>
          <a:xfrm>
            <a:off x="3388094" y="2730681"/>
            <a:ext cx="759023" cy="759037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/>
              <a:t>读写</a:t>
            </a:r>
          </a:p>
        </p:txBody>
      </p:sp>
      <p:cxnSp>
        <p:nvCxnSpPr>
          <p:cNvPr id="15" name="直接连接符 14"/>
          <p:cNvCxnSpPr>
            <a:stCxn id="7" idx="5"/>
          </p:cNvCxnSpPr>
          <p:nvPr/>
        </p:nvCxnSpPr>
        <p:spPr>
          <a:xfrm>
            <a:off x="4594830" y="2038561"/>
            <a:ext cx="329566" cy="312601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671078" y="1592126"/>
            <a:ext cx="0" cy="388776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3" idx="3"/>
          </p:cNvCxnSpPr>
          <p:nvPr/>
        </p:nvCxnSpPr>
        <p:spPr>
          <a:xfrm flipH="1">
            <a:off x="6460956" y="2038561"/>
            <a:ext cx="295626" cy="275576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2" idx="2"/>
          </p:cNvCxnSpPr>
          <p:nvPr/>
        </p:nvCxnSpPr>
        <p:spPr>
          <a:xfrm flipH="1">
            <a:off x="6784930" y="3098854"/>
            <a:ext cx="41936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137605" y="3098854"/>
            <a:ext cx="41936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9" idx="7"/>
          </p:cNvCxnSpPr>
          <p:nvPr/>
        </p:nvCxnSpPr>
        <p:spPr>
          <a:xfrm flipH="1">
            <a:off x="4594829" y="3878493"/>
            <a:ext cx="274029" cy="321856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0" idx="0"/>
          </p:cNvCxnSpPr>
          <p:nvPr/>
        </p:nvCxnSpPr>
        <p:spPr>
          <a:xfrm>
            <a:off x="5671078" y="4156190"/>
            <a:ext cx="4627" cy="473369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11" idx="1"/>
          </p:cNvCxnSpPr>
          <p:nvPr/>
        </p:nvCxnSpPr>
        <p:spPr>
          <a:xfrm>
            <a:off x="6448614" y="3878493"/>
            <a:ext cx="307967" cy="32185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671276" y="1732200"/>
            <a:ext cx="568771" cy="2288994"/>
          </a:xfrm>
          <a:prstGeom prst="rect">
            <a:avLst/>
          </a:prstGeom>
          <a:noFill/>
        </p:spPr>
        <p:txBody>
          <a:bodyPr vert="eaVert" wrap="square" lIns="75895" tIns="37948" rIns="75895" bIns="37948" rtlCol="0">
            <a:spAutoFit/>
          </a:bodyPr>
          <a:lstStyle/>
          <a:p>
            <a:pPr algn="dist"/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十八般武艺</a:t>
            </a:r>
          </a:p>
        </p:txBody>
      </p:sp>
    </p:spTree>
    <p:extLst>
      <p:ext uri="{BB962C8B-B14F-4D97-AF65-F5344CB8AC3E}">
        <p14:creationId xmlns:p14="http://schemas.microsoft.com/office/powerpoint/2010/main" val="2902403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93109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4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34" y="958822"/>
            <a:ext cx="4058621" cy="348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9457" y="4322807"/>
            <a:ext cx="1175201" cy="383225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我爱美食</a:t>
            </a:r>
          </a:p>
        </p:txBody>
      </p:sp>
      <p:sp>
        <p:nvSpPr>
          <p:cNvPr id="8" name="椭圆 7"/>
          <p:cNvSpPr/>
          <p:nvPr/>
        </p:nvSpPr>
        <p:spPr>
          <a:xfrm>
            <a:off x="4067635" y="1958210"/>
            <a:ext cx="1836941" cy="1836973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9" name="椭圆 8"/>
          <p:cNvSpPr/>
          <p:nvPr/>
        </p:nvSpPr>
        <p:spPr>
          <a:xfrm>
            <a:off x="6318254" y="2176012"/>
            <a:ext cx="1401345" cy="1401370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香蕉</a:t>
            </a:r>
          </a:p>
        </p:txBody>
      </p:sp>
      <p:sp>
        <p:nvSpPr>
          <p:cNvPr id="10" name="椭圆 9"/>
          <p:cNvSpPr/>
          <p:nvPr/>
        </p:nvSpPr>
        <p:spPr>
          <a:xfrm>
            <a:off x="8151789" y="2393814"/>
            <a:ext cx="965749" cy="965766"/>
          </a:xfrm>
          <a:prstGeom prst="ellipse">
            <a:avLst/>
          </a:prstGeom>
          <a:solidFill>
            <a:srgbClr val="79D03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</a:p>
        </p:txBody>
      </p:sp>
    </p:spTree>
    <p:extLst>
      <p:ext uri="{BB962C8B-B14F-4D97-AF65-F5344CB8AC3E}">
        <p14:creationId xmlns:p14="http://schemas.microsoft.com/office/powerpoint/2010/main" val="67284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493109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4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8126" y="1554934"/>
            <a:ext cx="1721688" cy="13968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34209" y="2980608"/>
            <a:ext cx="1175201" cy="28103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44707" y="3252590"/>
            <a:ext cx="2354206" cy="353636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875" y="1554934"/>
            <a:ext cx="1721688" cy="1396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1624" y="1554934"/>
            <a:ext cx="1721688" cy="13968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72556" y="2980608"/>
            <a:ext cx="1175201" cy="28103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83054" y="3252590"/>
            <a:ext cx="2354206" cy="353636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2446" y="2980608"/>
            <a:ext cx="1175201" cy="28103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22943" y="3252590"/>
            <a:ext cx="2354206" cy="353636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56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202" y="487283"/>
            <a:ext cx="5847291" cy="42918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09641"/>
            <a:ext cx="2717492" cy="27831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9114" y="0"/>
            <a:ext cx="2811199" cy="27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5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931" y="1087644"/>
            <a:ext cx="4816519" cy="35174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436" y="834058"/>
            <a:ext cx="1833318" cy="13774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436" y="1714916"/>
            <a:ext cx="1833318" cy="1377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436" y="2595773"/>
            <a:ext cx="1833318" cy="1377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436" y="3476630"/>
            <a:ext cx="1833318" cy="13774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834" y="1190095"/>
            <a:ext cx="496646" cy="4966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834" y="2014727"/>
            <a:ext cx="496646" cy="4966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834" y="2951809"/>
            <a:ext cx="496646" cy="4966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834" y="3813925"/>
            <a:ext cx="496646" cy="496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13379" y="983938"/>
            <a:ext cx="371281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1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3441" y="1858548"/>
            <a:ext cx="485942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2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97412" y="2733158"/>
            <a:ext cx="457999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3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90759" y="3607768"/>
            <a:ext cx="493109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4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581" y="1274431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40581" y="2152164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40581" y="3029898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40581" y="3907632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1528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988" y="1350671"/>
            <a:ext cx="805876" cy="8714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475" y="1350671"/>
            <a:ext cx="805876" cy="8714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9730" y="1350671"/>
            <a:ext cx="805876" cy="8714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6658" y="1350671"/>
            <a:ext cx="805876" cy="8714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292" y="1350671"/>
            <a:ext cx="805876" cy="8714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3660" y="1350671"/>
            <a:ext cx="805876" cy="749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6320" y="1350671"/>
            <a:ext cx="805877" cy="749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903" y="1480438"/>
            <a:ext cx="805877" cy="6917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63" y="2412419"/>
            <a:ext cx="805877" cy="691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747" y="2412419"/>
            <a:ext cx="805877" cy="691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360" y="2412419"/>
            <a:ext cx="805877" cy="6917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286" y="2412419"/>
            <a:ext cx="976921" cy="691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1370" y="2412419"/>
            <a:ext cx="976921" cy="6917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3925" y="2412419"/>
            <a:ext cx="976921" cy="6917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86" y="2268299"/>
            <a:ext cx="1076085" cy="9415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912" y="2268299"/>
            <a:ext cx="1076085" cy="9415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996" y="2268299"/>
            <a:ext cx="1076085" cy="9415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378" y="3277146"/>
            <a:ext cx="1076085" cy="9415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145" y="3230292"/>
            <a:ext cx="1076085" cy="9415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112" y="3233049"/>
            <a:ext cx="993291" cy="8058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885" y="3233049"/>
            <a:ext cx="993291" cy="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8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12912" y="3683217"/>
            <a:ext cx="7144847" cy="1405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9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9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</a:t>
            </a:r>
            <a:r>
              <a:rPr lang="zh-CN" altLang="en-US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9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lang="zh-CN" altLang="en-US" sz="9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488846"/>
            <a:ext cx="10120313" cy="113459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75895" tIns="37948" rIns="75895" bIns="37948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0" y="261629"/>
            <a:ext cx="8535016" cy="22261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8317" y="2571086"/>
            <a:ext cx="4541842" cy="134365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5895" tIns="37948" rIns="75895" bIns="37948"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17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0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60157" y="2571086"/>
            <a:ext cx="4541842" cy="1283880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5895" tIns="37948" rIns="75895" bIns="37948"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17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9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0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42" y="2571083"/>
            <a:ext cx="435735" cy="32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83" y="2571083"/>
            <a:ext cx="435735" cy="32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107" y="468541"/>
            <a:ext cx="5847291" cy="4291837"/>
          </a:xfrm>
          <a:custGeom>
            <a:avLst/>
            <a:gdLst>
              <a:gd name="connsiteX0" fmla="*/ 1431814 w 7044266"/>
              <a:gd name="connsiteY0" fmla="*/ 1614311 h 5170311"/>
              <a:gd name="connsiteX1" fmla="*/ 1117600 w 7044266"/>
              <a:gd name="connsiteY1" fmla="*/ 1928525 h 5170311"/>
              <a:gd name="connsiteX2" fmla="*/ 1117600 w 7044266"/>
              <a:gd name="connsiteY2" fmla="*/ 3185342 h 5170311"/>
              <a:gd name="connsiteX3" fmla="*/ 1431814 w 7044266"/>
              <a:gd name="connsiteY3" fmla="*/ 3499556 h 5170311"/>
              <a:gd name="connsiteX4" fmla="*/ 6255919 w 7044266"/>
              <a:gd name="connsiteY4" fmla="*/ 3499556 h 5170311"/>
              <a:gd name="connsiteX5" fmla="*/ 6570133 w 7044266"/>
              <a:gd name="connsiteY5" fmla="*/ 3185342 h 5170311"/>
              <a:gd name="connsiteX6" fmla="*/ 6570133 w 7044266"/>
              <a:gd name="connsiteY6" fmla="*/ 1928525 h 5170311"/>
              <a:gd name="connsiteX7" fmla="*/ 6255919 w 7044266"/>
              <a:gd name="connsiteY7" fmla="*/ 1614311 h 5170311"/>
              <a:gd name="connsiteX8" fmla="*/ 0 w 7044266"/>
              <a:gd name="connsiteY8" fmla="*/ 0 h 5170311"/>
              <a:gd name="connsiteX9" fmla="*/ 7044266 w 7044266"/>
              <a:gd name="connsiteY9" fmla="*/ 0 h 5170311"/>
              <a:gd name="connsiteX10" fmla="*/ 7044266 w 7044266"/>
              <a:gd name="connsiteY10" fmla="*/ 5170311 h 5170311"/>
              <a:gd name="connsiteX11" fmla="*/ 0 w 7044266"/>
              <a:gd name="connsiteY11" fmla="*/ 5170311 h 517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4266" h="5170311">
                <a:moveTo>
                  <a:pt x="1431814" y="1614311"/>
                </a:moveTo>
                <a:cubicBezTo>
                  <a:pt x="1258278" y="1614311"/>
                  <a:pt x="1117600" y="1754989"/>
                  <a:pt x="1117600" y="1928525"/>
                </a:cubicBezTo>
                <a:lnTo>
                  <a:pt x="1117600" y="3185342"/>
                </a:lnTo>
                <a:cubicBezTo>
                  <a:pt x="1117600" y="3358878"/>
                  <a:pt x="1258278" y="3499556"/>
                  <a:pt x="1431814" y="3499556"/>
                </a:cubicBezTo>
                <a:lnTo>
                  <a:pt x="6255919" y="3499556"/>
                </a:lnTo>
                <a:cubicBezTo>
                  <a:pt x="6429455" y="3499556"/>
                  <a:pt x="6570133" y="3358878"/>
                  <a:pt x="6570133" y="3185342"/>
                </a:cubicBezTo>
                <a:lnTo>
                  <a:pt x="6570133" y="1928525"/>
                </a:lnTo>
                <a:cubicBezTo>
                  <a:pt x="6570133" y="1754989"/>
                  <a:pt x="6429455" y="1614311"/>
                  <a:pt x="6255919" y="1614311"/>
                </a:cubicBezTo>
                <a:close/>
                <a:moveTo>
                  <a:pt x="0" y="0"/>
                </a:moveTo>
                <a:lnTo>
                  <a:pt x="7044266" y="0"/>
                </a:lnTo>
                <a:lnTo>
                  <a:pt x="7044266" y="5170311"/>
                </a:lnTo>
                <a:lnTo>
                  <a:pt x="0" y="5170311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779" y="849232"/>
            <a:ext cx="994755" cy="994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0152" y="1643701"/>
            <a:ext cx="655013" cy="1846352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9032" y="3654620"/>
            <a:ext cx="3602249" cy="76644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4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380" y="1733602"/>
            <a:ext cx="4713442" cy="162115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2848681" y="3523430"/>
            <a:ext cx="4422952" cy="9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1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371281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1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445" y="2143697"/>
            <a:ext cx="3092319" cy="334407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983919" y="1443106"/>
            <a:ext cx="5088268" cy="3251676"/>
          </a:xfrm>
          <a:prstGeom prst="roundRect">
            <a:avLst>
              <a:gd name="adj" fmla="val 341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669" y="1974902"/>
            <a:ext cx="805876" cy="8714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0494" y="2846387"/>
            <a:ext cx="3875026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大家好，我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是第一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很高兴认识大家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3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371281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1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08" y="1049492"/>
            <a:ext cx="3288591" cy="232872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234" y="810576"/>
            <a:ext cx="3343694" cy="271285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187351" y="3083001"/>
            <a:ext cx="919723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我的梦想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90074" y="3504688"/>
            <a:ext cx="2914277" cy="766449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长大后，我想做一名消防员，像爸爸一样勇敢，帮助那些有困难的人。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629044" y="3083001"/>
            <a:ext cx="919723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我的梦想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631767" y="3504688"/>
            <a:ext cx="2914277" cy="766449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长大后，我想做一名消防员，像爸爸一样勇敢，帮助那些有困难的人。</a:t>
            </a:r>
          </a:p>
        </p:txBody>
      </p:sp>
    </p:spTree>
    <p:extLst>
      <p:ext uri="{BB962C8B-B14F-4D97-AF65-F5344CB8AC3E}">
        <p14:creationId xmlns:p14="http://schemas.microsoft.com/office/powerpoint/2010/main" val="365599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09" y="-74966"/>
            <a:ext cx="371281" cy="84607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1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0863" y="1190094"/>
            <a:ext cx="1361820" cy="11690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51" y="1559901"/>
            <a:ext cx="805877" cy="691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818" y="1559901"/>
            <a:ext cx="805877" cy="6917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6286" y="1559901"/>
            <a:ext cx="805877" cy="691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2753" y="1559901"/>
            <a:ext cx="805877" cy="6917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9220" y="1559901"/>
            <a:ext cx="805877" cy="691781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946437" y="2846388"/>
            <a:ext cx="8105621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08955" y="2719882"/>
            <a:ext cx="253008" cy="253012"/>
            <a:chOff x="6581423" y="1083734"/>
            <a:chExt cx="304800" cy="304800"/>
          </a:xfrm>
        </p:grpSpPr>
        <p:sp>
          <p:nvSpPr>
            <p:cNvPr id="21" name="椭圆 20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27002" y="2719882"/>
            <a:ext cx="253008" cy="253012"/>
            <a:chOff x="6581423" y="1083734"/>
            <a:chExt cx="304800" cy="304800"/>
          </a:xfrm>
        </p:grpSpPr>
        <p:sp>
          <p:nvSpPr>
            <p:cNvPr id="24" name="椭圆 23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91901" y="2719882"/>
            <a:ext cx="253008" cy="253012"/>
            <a:chOff x="6581423" y="1083734"/>
            <a:chExt cx="304800" cy="304800"/>
          </a:xfrm>
        </p:grpSpPr>
        <p:sp>
          <p:nvSpPr>
            <p:cNvPr id="27" name="椭圆 26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56802" y="2719882"/>
            <a:ext cx="253008" cy="253012"/>
            <a:chOff x="6581423" y="1083734"/>
            <a:chExt cx="304800" cy="304800"/>
          </a:xfrm>
        </p:grpSpPr>
        <p:sp>
          <p:nvSpPr>
            <p:cNvPr id="30" name="椭圆 29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12332" y="2719882"/>
            <a:ext cx="253008" cy="253012"/>
            <a:chOff x="6581423" y="1083734"/>
            <a:chExt cx="304800" cy="304800"/>
          </a:xfrm>
        </p:grpSpPr>
        <p:sp>
          <p:nvSpPr>
            <p:cNvPr id="33" name="椭圆 32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637407" y="2633202"/>
            <a:ext cx="426365" cy="426372"/>
            <a:chOff x="6581423" y="1083734"/>
            <a:chExt cx="304800" cy="304800"/>
          </a:xfrm>
        </p:grpSpPr>
        <p:sp>
          <p:nvSpPr>
            <p:cNvPr id="36" name="椭圆 35"/>
            <p:cNvSpPr/>
            <p:nvPr/>
          </p:nvSpPr>
          <p:spPr>
            <a:xfrm>
              <a:off x="6581423" y="1083734"/>
              <a:ext cx="304800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6660447" y="1162758"/>
              <a:ext cx="146754" cy="1467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93429" y="2248997"/>
            <a:ext cx="728114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192735" y="2248997"/>
            <a:ext cx="728114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776376" y="2248997"/>
            <a:ext cx="728114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331906" y="2248997"/>
            <a:ext cx="728114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859324" y="2248997"/>
            <a:ext cx="728114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293035" y="2248997"/>
            <a:ext cx="1111332" cy="306580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完成小目标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18603" y="3326642"/>
            <a:ext cx="1349376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958001" y="3326642"/>
            <a:ext cx="1255668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503691" y="3326642"/>
            <a:ext cx="1255668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049381" y="3326642"/>
            <a:ext cx="1255668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595071" y="3326642"/>
            <a:ext cx="1255668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246181" y="3326642"/>
            <a:ext cx="1255668" cy="689804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</a:p>
        </p:txBody>
      </p:sp>
    </p:spTree>
    <p:extLst>
      <p:ext uri="{BB962C8B-B14F-4D97-AF65-F5344CB8AC3E}">
        <p14:creationId xmlns:p14="http://schemas.microsoft.com/office/powerpoint/2010/main" val="401603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2107" y="468541"/>
            <a:ext cx="5847291" cy="4291837"/>
          </a:xfrm>
          <a:custGeom>
            <a:avLst/>
            <a:gdLst>
              <a:gd name="connsiteX0" fmla="*/ 1431814 w 7044266"/>
              <a:gd name="connsiteY0" fmla="*/ 1614311 h 5170311"/>
              <a:gd name="connsiteX1" fmla="*/ 1117600 w 7044266"/>
              <a:gd name="connsiteY1" fmla="*/ 1928525 h 5170311"/>
              <a:gd name="connsiteX2" fmla="*/ 1117600 w 7044266"/>
              <a:gd name="connsiteY2" fmla="*/ 3185342 h 5170311"/>
              <a:gd name="connsiteX3" fmla="*/ 1431814 w 7044266"/>
              <a:gd name="connsiteY3" fmla="*/ 3499556 h 5170311"/>
              <a:gd name="connsiteX4" fmla="*/ 6255919 w 7044266"/>
              <a:gd name="connsiteY4" fmla="*/ 3499556 h 5170311"/>
              <a:gd name="connsiteX5" fmla="*/ 6570133 w 7044266"/>
              <a:gd name="connsiteY5" fmla="*/ 3185342 h 5170311"/>
              <a:gd name="connsiteX6" fmla="*/ 6570133 w 7044266"/>
              <a:gd name="connsiteY6" fmla="*/ 1928525 h 5170311"/>
              <a:gd name="connsiteX7" fmla="*/ 6255919 w 7044266"/>
              <a:gd name="connsiteY7" fmla="*/ 1614311 h 5170311"/>
              <a:gd name="connsiteX8" fmla="*/ 0 w 7044266"/>
              <a:gd name="connsiteY8" fmla="*/ 0 h 5170311"/>
              <a:gd name="connsiteX9" fmla="*/ 7044266 w 7044266"/>
              <a:gd name="connsiteY9" fmla="*/ 0 h 5170311"/>
              <a:gd name="connsiteX10" fmla="*/ 7044266 w 7044266"/>
              <a:gd name="connsiteY10" fmla="*/ 5170311 h 5170311"/>
              <a:gd name="connsiteX11" fmla="*/ 0 w 7044266"/>
              <a:gd name="connsiteY11" fmla="*/ 5170311 h 517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4266" h="5170311">
                <a:moveTo>
                  <a:pt x="1431814" y="1614311"/>
                </a:moveTo>
                <a:cubicBezTo>
                  <a:pt x="1258278" y="1614311"/>
                  <a:pt x="1117600" y="1754989"/>
                  <a:pt x="1117600" y="1928525"/>
                </a:cubicBezTo>
                <a:lnTo>
                  <a:pt x="1117600" y="3185342"/>
                </a:lnTo>
                <a:cubicBezTo>
                  <a:pt x="1117600" y="3358878"/>
                  <a:pt x="1258278" y="3499556"/>
                  <a:pt x="1431814" y="3499556"/>
                </a:cubicBezTo>
                <a:lnTo>
                  <a:pt x="6255919" y="3499556"/>
                </a:lnTo>
                <a:cubicBezTo>
                  <a:pt x="6429455" y="3499556"/>
                  <a:pt x="6570133" y="3358878"/>
                  <a:pt x="6570133" y="3185342"/>
                </a:cubicBezTo>
                <a:lnTo>
                  <a:pt x="6570133" y="1928525"/>
                </a:lnTo>
                <a:cubicBezTo>
                  <a:pt x="6570133" y="1754989"/>
                  <a:pt x="6429455" y="1614311"/>
                  <a:pt x="6255919" y="1614311"/>
                </a:cubicBezTo>
                <a:close/>
                <a:moveTo>
                  <a:pt x="0" y="0"/>
                </a:moveTo>
                <a:lnTo>
                  <a:pt x="7044266" y="0"/>
                </a:lnTo>
                <a:lnTo>
                  <a:pt x="7044266" y="5170311"/>
                </a:lnTo>
                <a:lnTo>
                  <a:pt x="0" y="5170311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380" y="1733602"/>
            <a:ext cx="4713442" cy="16211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779" y="849232"/>
            <a:ext cx="994755" cy="994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00960" y="1643701"/>
            <a:ext cx="918393" cy="1839478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9032" y="3654620"/>
            <a:ext cx="3602249" cy="766449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4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2848681" y="3523430"/>
            <a:ext cx="4422952" cy="9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8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10" y="-74966"/>
            <a:ext cx="485942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2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649951">
            <a:off x="-93387" y="64535"/>
            <a:ext cx="5073765" cy="54868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86885" y="2113772"/>
            <a:ext cx="653445" cy="1367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86824" y="2113772"/>
            <a:ext cx="653445" cy="13676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86763" y="2113772"/>
            <a:ext cx="653445" cy="13676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86703" y="2113772"/>
            <a:ext cx="653445" cy="13676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895" tIns="37948" rIns="75895" bIns="37948"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01055" y="2416857"/>
            <a:ext cx="568771" cy="871727"/>
          </a:xfrm>
          <a:prstGeom prst="rect">
            <a:avLst/>
          </a:prstGeom>
          <a:noFill/>
        </p:spPr>
        <p:txBody>
          <a:bodyPr vert="eaVert" wrap="none" lIns="75895" tIns="37948" rIns="75895" bIns="37948" rtlCol="0">
            <a:spAutoFit/>
          </a:bodyPr>
          <a:lstStyle/>
          <a:p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 色</a:t>
            </a:r>
          </a:p>
        </p:txBody>
      </p:sp>
    </p:spTree>
    <p:extLst>
      <p:ext uri="{BB962C8B-B14F-4D97-AF65-F5344CB8AC3E}">
        <p14:creationId xmlns:p14="http://schemas.microsoft.com/office/powerpoint/2010/main" val="112340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77" y="93708"/>
            <a:ext cx="1396229" cy="58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063" y="131191"/>
            <a:ext cx="496646" cy="4966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610" y="-74966"/>
            <a:ext cx="485942" cy="843094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en-US" altLang="zh-CN" sz="5000" dirty="0">
                <a:solidFill>
                  <a:schemeClr val="bg1"/>
                </a:solidFill>
                <a:latin typeface="AlphabeticSprinklesLight" panose="02000303000000000000" pitchFamily="2" charset="0"/>
                <a:ea typeface="AlphabeticSprinklesLight" panose="02000303000000000000" pitchFamily="2" charset="0"/>
              </a:rPr>
              <a:t>2</a:t>
            </a:r>
            <a:endParaRPr lang="zh-CN" altLang="en-US" sz="5000" dirty="0">
              <a:solidFill>
                <a:schemeClr val="bg1"/>
              </a:solidFill>
              <a:latin typeface="AlphabeticSprinklesLight" panose="020003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105" y="159303"/>
            <a:ext cx="1941637" cy="434321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65504" y="278284"/>
            <a:ext cx="5078990" cy="54922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3479" y="1797835"/>
            <a:ext cx="1175201" cy="383225"/>
          </a:xfrm>
          <a:prstGeom prst="rect">
            <a:avLst/>
          </a:prstGeom>
          <a:noFill/>
        </p:spPr>
        <p:txBody>
          <a:bodyPr wrap="none" lIns="75895" tIns="37948" rIns="75895" bIns="37948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动手能力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427001" y="2846388"/>
            <a:ext cx="7693312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216797" y="1921019"/>
            <a:ext cx="4432322" cy="383225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16797" y="3073631"/>
            <a:ext cx="4432322" cy="383225"/>
          </a:xfrm>
          <a:prstGeom prst="rect">
            <a:avLst/>
          </a:prstGeom>
          <a:noFill/>
        </p:spPr>
        <p:txBody>
          <a:bodyPr wrap="square" lIns="75895" tIns="37948" rIns="75895" bIns="379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你听说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过第一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69277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726</Words>
  <Application>Microsoft Office PowerPoint</Application>
  <PresentationFormat>自定义</PresentationFormat>
  <Paragraphs>115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立体卡通</dc:title>
  <dc:creator>第一PPT</dc:creator>
  <cp:keywords>www.1ppt.com</cp:keywords>
  <dc:description>www.1ppt.com</dc:description>
  <cp:lastModifiedBy>Windows User</cp:lastModifiedBy>
  <cp:revision>36</cp:revision>
  <dcterms:created xsi:type="dcterms:W3CDTF">2016-10-11T00:31:00Z</dcterms:created>
  <dcterms:modified xsi:type="dcterms:W3CDTF">2018-04-04T01:36:46Z</dcterms:modified>
</cp:coreProperties>
</file>